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7"/>
  </p:notesMasterIdLst>
  <p:handoutMasterIdLst>
    <p:handoutMasterId r:id="rId18"/>
  </p:handoutMasterIdLst>
  <p:sldIdLst>
    <p:sldId id="451" r:id="rId5"/>
    <p:sldId id="538" r:id="rId6"/>
    <p:sldId id="584" r:id="rId7"/>
    <p:sldId id="556" r:id="rId8"/>
    <p:sldId id="428" r:id="rId9"/>
    <p:sldId id="581" r:id="rId10"/>
    <p:sldId id="580" r:id="rId11"/>
    <p:sldId id="582" r:id="rId12"/>
    <p:sldId id="583" r:id="rId13"/>
    <p:sldId id="585" r:id="rId14"/>
    <p:sldId id="586" r:id="rId15"/>
    <p:sldId id="552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84"/>
            <p14:sldId id="556"/>
            <p14:sldId id="428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0"/>
            <p14:sldId id="582"/>
            <p14:sldId id="583"/>
            <p14:sldId id="585"/>
            <p14:sldId id="586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6215" autoAdjust="0"/>
  </p:normalViewPr>
  <p:slideViewPr>
    <p:cSldViewPr>
      <p:cViewPr varScale="1">
        <p:scale>
          <a:sx n="76" d="100"/>
          <a:sy n="76" d="100"/>
        </p:scale>
        <p:origin x="54" y="76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10-08-2018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10/08/2018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228600" y="762000"/>
            <a:ext cx="8229600" cy="25146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rgbClr val="FF0000"/>
                </a:solidFill>
              </a:rPr>
              <a:t>TEAM…..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Shubhendu Mal -153003</a:t>
            </a:r>
            <a:br>
              <a:rPr lang="en-US" b="1" dirty="0" smtClean="0"/>
            </a:br>
            <a:r>
              <a:rPr lang="en-US" b="1" dirty="0" smtClean="0"/>
              <a:t>Shafeequr Rehman -152992</a:t>
            </a:r>
            <a:br>
              <a:rPr lang="en-US" b="1" dirty="0" smtClean="0"/>
            </a:br>
            <a:r>
              <a:rPr lang="en-US" b="1" dirty="0" smtClean="0"/>
              <a:t>Sai Praneetha -153041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Shravya Gunnala -152982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E-R DIAGRAM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8400" y="3581400"/>
            <a:ext cx="28194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Order_details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19750" y="1712860"/>
            <a:ext cx="1600200" cy="8636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quantity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733800" y="1866866"/>
            <a:ext cx="156210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chemeClr val="tx1"/>
                </a:solidFill>
              </a:rPr>
              <a:t>orderId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295400" y="1955699"/>
            <a:ext cx="1371600" cy="8636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orderDate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38200" y="5105400"/>
            <a:ext cx="1639888" cy="8636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deliveryStatus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7639" y="3378065"/>
            <a:ext cx="1644649" cy="8636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deliveryDate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495800" y="2781266"/>
            <a:ext cx="0" cy="80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53150" y="2565433"/>
            <a:ext cx="342900" cy="1015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209800" y="4724400"/>
            <a:ext cx="1485900" cy="476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804988" y="3905233"/>
            <a:ext cx="1890712" cy="19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54288" y="2514547"/>
            <a:ext cx="1141412" cy="139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372600" y="1673067"/>
            <a:ext cx="1676400" cy="850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Inventory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94850" y="3479798"/>
            <a:ext cx="1676400" cy="850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</a:rPr>
              <a:t>Customer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58200" y="5477031"/>
            <a:ext cx="1676400" cy="850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Address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18100" y="5600734"/>
            <a:ext cx="1676400" cy="850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Transaction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496050" y="2514547"/>
            <a:ext cx="2876550" cy="1390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8" idx="1"/>
            <a:endCxn id="8" idx="3"/>
          </p:cNvCxnSpPr>
          <p:nvPr/>
        </p:nvCxnSpPr>
        <p:spPr>
          <a:xfrm flipH="1">
            <a:off x="6527800" y="3905232"/>
            <a:ext cx="3067050" cy="285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53150" y="4784734"/>
            <a:ext cx="0" cy="8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67800" y="27305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496050" y="4191000"/>
            <a:ext cx="298450" cy="139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527800" y="4000483"/>
            <a:ext cx="266700" cy="1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144000" y="2514547"/>
            <a:ext cx="152400" cy="215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61150" y="3721066"/>
            <a:ext cx="133350" cy="133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494463" y="4800600"/>
            <a:ext cx="66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153150" y="4800600"/>
            <a:ext cx="171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956300" y="4962533"/>
            <a:ext cx="36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956300" y="5477031"/>
            <a:ext cx="36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9930926">
            <a:off x="7239000" y="27812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ProductId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rot="21252709">
            <a:off x="7846541" y="3512265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customerId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9232900" y="4313280"/>
            <a:ext cx="663205" cy="1146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9677400" y="4410863"/>
            <a:ext cx="304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372600" y="5200667"/>
            <a:ext cx="222250" cy="336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9093200" y="5233937"/>
            <a:ext cx="279400" cy="24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324600" y="5105400"/>
            <a:ext cx="183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transactionId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6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6224" y="235024"/>
            <a:ext cx="5543551" cy="438494"/>
          </a:xfrm>
        </p:spPr>
        <p:txBody>
          <a:bodyPr/>
          <a:lstStyle/>
          <a:p>
            <a:pPr algn="ctr"/>
            <a:r>
              <a:rPr lang="en-US" sz="2800" dirty="0" smtClean="0"/>
              <a:t>ORDER DETAILS</a:t>
            </a:r>
            <a:endParaRPr lang="en-US" sz="2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64018"/>
              </p:ext>
            </p:extLst>
          </p:nvPr>
        </p:nvGraphicFramePr>
        <p:xfrm>
          <a:off x="152400" y="685800"/>
          <a:ext cx="11811000" cy="61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750"/>
                <a:gridCol w="2952750"/>
                <a:gridCol w="2952750"/>
                <a:gridCol w="2952750"/>
              </a:tblGrid>
              <a:tr h="460270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35480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endParaRPr lang="en-US" dirty="0"/>
                    </a:p>
                  </a:txBody>
                  <a:tcPr/>
                </a:tc>
              </a:tr>
              <a:tr h="33548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No.of products</a:t>
                      </a:r>
                      <a:endParaRPr lang="en-US" dirty="0"/>
                    </a:p>
                  </a:txBody>
                  <a:tcPr/>
                </a:tc>
              </a:tr>
              <a:tr h="460270">
                <a:tc>
                  <a:txBody>
                    <a:bodyPr/>
                    <a:lstStyle/>
                    <a:p>
                      <a:r>
                        <a:rPr lang="en-US" dirty="0" smtClean="0"/>
                        <a:t>orderDate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ordering</a:t>
                      </a:r>
                      <a:endParaRPr lang="en-US" dirty="0"/>
                    </a:p>
                  </a:txBody>
                  <a:tcPr/>
                </a:tc>
              </a:tr>
              <a:tr h="335480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delivery</a:t>
                      </a:r>
                      <a:endParaRPr lang="en-US" dirty="0"/>
                    </a:p>
                  </a:txBody>
                  <a:tcPr/>
                </a:tc>
              </a:tr>
              <a:tr h="46027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shippingAddress</a:t>
                      </a:r>
                      <a:endParaRPr 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 of customer</a:t>
                      </a:r>
                      <a:endParaRPr lang="en-US" dirty="0"/>
                    </a:p>
                  </a:txBody>
                  <a:tcPr/>
                </a:tc>
              </a:tr>
              <a:tr h="460270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 of delivery</a:t>
                      </a:r>
                      <a:endParaRPr lang="en-US" dirty="0"/>
                    </a:p>
                  </a:txBody>
                  <a:tcPr/>
                </a:tc>
              </a:tr>
              <a:tr h="79307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 Customer (customerId)</a:t>
                      </a:r>
                      <a:endParaRPr lang="en-US" dirty="0"/>
                    </a:p>
                  </a:txBody>
                  <a:tcPr/>
                </a:tc>
              </a:tr>
              <a:tr h="79307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</a:t>
                      </a:r>
                      <a:r>
                        <a:rPr lang="en-US" baseline="0" dirty="0" smtClean="0"/>
                        <a:t> Inventory (productId)</a:t>
                      </a:r>
                      <a:endParaRPr lang="en-US" dirty="0"/>
                    </a:p>
                  </a:txBody>
                  <a:tcPr/>
                </a:tc>
              </a:tr>
              <a:tr h="793070"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 Transaction</a:t>
                      </a:r>
                      <a:r>
                        <a:rPr lang="en-US" baseline="0" dirty="0" smtClean="0"/>
                        <a:t> (transactionId)</a:t>
                      </a:r>
                      <a:endParaRPr lang="en-US" dirty="0"/>
                    </a:p>
                  </a:txBody>
                  <a:tcPr/>
                </a:tc>
              </a:tr>
              <a:tr h="793070">
                <a:tc>
                  <a:txBody>
                    <a:bodyPr/>
                    <a:lstStyle/>
                    <a:p>
                      <a:r>
                        <a:rPr lang="en-US" dirty="0" smtClean="0"/>
                        <a:t>totalPrice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amount of all the products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82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800" y="14478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CapStore Shopping Application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09800" y="762000"/>
            <a:ext cx="5399981" cy="1079500"/>
          </a:xfrm>
        </p:spPr>
        <p:txBody>
          <a:bodyPr/>
          <a:lstStyle/>
          <a:p>
            <a:pPr algn="ctr"/>
            <a:r>
              <a:rPr lang="en-US" sz="3600" b="1" dirty="0" smtClean="0">
                <a:solidFill>
                  <a:schemeClr val="accent3"/>
                </a:solidFill>
              </a:rPr>
              <a:t>MODULES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2743200"/>
            <a:ext cx="11421141" cy="2895600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Placing the order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Shipping Details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Delivering products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Sending new promos and list of new items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407988" y="1828800"/>
            <a:ext cx="5383212" cy="1676400"/>
          </a:xfrm>
        </p:spPr>
        <p:txBody>
          <a:bodyPr/>
          <a:lstStyle/>
          <a:p>
            <a:r>
              <a:rPr lang="en-US" sz="4400" b="1" dirty="0" smtClean="0">
                <a:solidFill>
                  <a:srgbClr val="0070AD"/>
                </a:solidFill>
              </a:rPr>
              <a:t>Project Requirements</a:t>
            </a:r>
            <a:endParaRPr lang="en-US" sz="4400" b="1" dirty="0">
              <a:solidFill>
                <a:srgbClr val="0070AD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Eclipse </a:t>
            </a:r>
            <a:r>
              <a:rPr lang="en-US" sz="1600" dirty="0"/>
              <a:t>Oxygen.3a (4.7.3a</a:t>
            </a:r>
            <a:r>
              <a:rPr lang="en-US" sz="1600" dirty="0" smtClean="0"/>
              <a:t>) platform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Placing the Order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-Shafeequr Rehman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3900" y="2286000"/>
            <a:ext cx="10666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customer is on the product page and wishes to place an order for the selected item.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customer clicks on BUY NOW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the product is not available ….Out of stock alert.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Else navigate to the shipping details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304C"/>
                </a:solidFill>
              </a:rPr>
              <a:t>After successful transaction, the inventory is updated.</a:t>
            </a:r>
            <a:endParaRPr lang="en-US" dirty="0">
              <a:solidFill>
                <a:srgbClr val="FF30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Shipping details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 smtClean="0"/>
              <a:t>									-Praneetha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086" y="2286000"/>
            <a:ext cx="1005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customer is on the </a:t>
            </a:r>
            <a:r>
              <a:rPr lang="en-US" dirty="0" smtClean="0"/>
              <a:t>shipping details page.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 will choose the shipping address.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Verification email is sent to customer.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table is updated with shipping details.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320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Delivering Products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		-Shravya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2362200"/>
            <a:ext cx="952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Fetch the delivery status from transaction table.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whether status is delivered or not delivered.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delivered then update the delivery date.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not delivered then update inventory.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4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/>
              <a:t>Sending </a:t>
            </a:r>
            <a:r>
              <a:rPr lang="en-US" sz="2400" b="1" smtClean="0"/>
              <a:t>list </a:t>
            </a:r>
            <a:r>
              <a:rPr lang="en-US" sz="2400" b="1" dirty="0"/>
              <a:t>of new items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 smtClean="0"/>
              <a:t>									-Shubhendu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514600"/>
            <a:ext cx="937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Admin fetch the customer records and new available items and promos.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Admin checks the customer status.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all active customers, send email consisting of new promos and items.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668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446</TotalTime>
  <Words>374</Words>
  <Application>Microsoft Office PowerPoint</Application>
  <PresentationFormat>Widescreen</PresentationFormat>
  <Paragraphs>115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Georgia</vt:lpstr>
      <vt:lpstr>Mangal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 TEAM…..  Shubhendu Mal -153003 Shafeequr Rehman -152992 Sai Praneetha -153041 Shravya Gunnala -152982</vt:lpstr>
      <vt:lpstr>PowerPoint Presentation</vt:lpstr>
      <vt:lpstr>PowerPoint Presentation</vt:lpstr>
      <vt:lpstr>   </vt:lpstr>
      <vt:lpstr>PowerPoint Presentation</vt:lpstr>
      <vt:lpstr>Placing the Order         -Shafeequr Rehman</vt:lpstr>
      <vt:lpstr>Getting Shipping details            -Praneetha</vt:lpstr>
      <vt:lpstr>Delivering Products           -Shravya         </vt:lpstr>
      <vt:lpstr>Sending list of new items            -Shubhendu</vt:lpstr>
      <vt:lpstr>E-R DIAGRAM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Gunnala, Shravya</cp:lastModifiedBy>
  <cp:revision>91</cp:revision>
  <dcterms:created xsi:type="dcterms:W3CDTF">2017-10-18T10:34:16Z</dcterms:created>
  <dcterms:modified xsi:type="dcterms:W3CDTF">2018-08-10T10:08:29Z</dcterms:modified>
</cp:coreProperties>
</file>